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B60F4-2277-475C-AACB-8675AF9920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F5A426-AC86-4840-9975-6F205A4F76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EDA87D-F484-4509-B87B-8A6B3F28B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F427-BA4D-4290-9088-A9D9665898D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D152C-C91B-420D-A3A2-CF5DC6B24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28AA19-5C03-4006-ACD8-CC7A825F0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AA682-9EF2-4F15-83E2-E154308E8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85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A2E11-278E-4A32-A83E-2962393FB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245CB0-8B2D-4A4E-8822-EA47F93E54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E3FEA-82ED-46FD-B922-89E3A136A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F427-BA4D-4290-9088-A9D9665898D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B0C8EF-4FAC-4DFD-A571-AD9751573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1D8FF2-E201-45E5-AA08-B41350BFA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AA682-9EF2-4F15-83E2-E154308E8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35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A5E7EB-5F90-43FE-BE27-F7639FC1B8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99D6D1-096D-40A4-9528-7E00D052BD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3CD96F-ED05-4B33-A5AC-E2D10530D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F427-BA4D-4290-9088-A9D9665898D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7CFEDD-F8FA-41A5-838F-9C88D05FD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CE90CC-F041-4598-9745-9826E5DFE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AA682-9EF2-4F15-83E2-E154308E8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673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27257-BB67-4AF1-813A-EA778598D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F3F15-B446-4CA7-95E6-2EB9BF39D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7EF420-43DE-4A58-A823-2B5E9F380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F427-BA4D-4290-9088-A9D9665898D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0950-5B03-4243-8566-3F6F11CAA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14BAB-2054-49FC-885A-3E46D13A6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AA682-9EF2-4F15-83E2-E154308E8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68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043D1-3726-4E84-BEA3-A8F18C7CC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3C750-3950-42B4-A40E-ACC2B88024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BAAFA3-683F-4BA7-BC71-B52F5E00E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F427-BA4D-4290-9088-A9D9665898D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A466C-3C01-4048-BD45-7681F1D22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39124-CF02-46F8-A958-53FF1F8B6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AA682-9EF2-4F15-83E2-E154308E8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84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6C431-905B-4614-9C2D-6AB33FB60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55F0F-A7E2-438A-A68F-0A9B9C6400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4E9105-078B-4C3C-9CB7-48DA1B298D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EDA3C9-2205-4217-9394-E92B75601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F427-BA4D-4290-9088-A9D9665898D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0DB950-6D50-498D-AABD-1D3637378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561A9-760F-4057-9FFD-EDD3D2EC8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AA682-9EF2-4F15-83E2-E154308E8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221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5F0E5-1FFC-46B7-A2AA-CF9E66C92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AF0EC7-1414-4A5A-937B-171F24CE2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7524F0-78A7-45F0-A64E-D389230ED0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A888F5-1B8A-40F0-8629-8337982D29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98EE67-2607-45A7-8005-0D6616DD25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1B359C-BD23-4EAF-B110-40DC13C47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F427-BA4D-4290-9088-A9D9665898D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9CAB1C-947B-46D2-8EF1-3C589C2AC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DF6B13-6594-42BE-BE25-C9CF39D7C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AA682-9EF2-4F15-83E2-E154308E8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12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55C3F-4DC2-4491-B0B8-83D1EC6C9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5E5721-F277-4621-9831-E85A20111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F427-BA4D-4290-9088-A9D9665898D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3928BF-3065-411C-A6BD-F42758985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FF1D4B-9789-4F8B-8BB2-9D2123F4C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AA682-9EF2-4F15-83E2-E154308E8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248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C04106-50F3-4F09-885B-84C599CA4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F427-BA4D-4290-9088-A9D9665898D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5D7869-554D-4096-ADF5-A5C964BD3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9EAF40-6E99-41E6-9928-8712B3202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AA682-9EF2-4F15-83E2-E154308E8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03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8D3BF-ACA6-4D51-96FF-F4968B748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23659B-44FF-4D21-8894-B0615EC84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57C8EE-D568-44D1-A0C8-7F3092CFB4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48A810-10B1-46BC-AD56-4CDE7FCE2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F427-BA4D-4290-9088-A9D9665898D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882184-32FF-4AA7-96AD-76758A35E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72E28-BEC1-4CB9-A925-CB698B982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AA682-9EF2-4F15-83E2-E154308E8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875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67159-152D-4AC4-83DB-37FFF35E4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D09B83-6689-481C-A71B-C178E7170D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C70EA8-5625-4868-A0E6-7FB1EF9476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1BFD4C-E642-4889-8A18-486FB0A5D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DF427-BA4D-4290-9088-A9D9665898D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EDA1A4-3959-4F56-A2E7-6759FB73F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40EA9A-9008-444C-8B82-FDF443D2E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AA682-9EF2-4F15-83E2-E154308E8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014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AFD200-1D68-4233-9143-1D496FF1B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57C167-ACF8-43E3-B4C2-276AFCDBD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B31B05-6C30-456E-A084-030F440B12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DF427-BA4D-4290-9088-A9D9665898DD}" type="datetimeFigureOut">
              <a:rPr lang="en-US" smtClean="0"/>
              <a:t>5/3/2020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440AE-0DEE-479B-84CA-9ED758BFB5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176DFB-97F2-4672-B011-1D0988B0D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AA682-9EF2-4F15-83E2-E154308E8D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182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788B6A4-AFC8-454B-A93C-1A7764228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1495425"/>
            <a:ext cx="6886575" cy="38671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CF14DA-E538-466D-A795-861AC6C3E47C}"/>
              </a:ext>
            </a:extLst>
          </p:cNvPr>
          <p:cNvSpPr txBox="1"/>
          <p:nvPr/>
        </p:nvSpPr>
        <p:spPr>
          <a:xfrm>
            <a:off x="4348716" y="4369981"/>
            <a:ext cx="3817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50% Test- 17 of 30 rails damaged</a:t>
            </a:r>
          </a:p>
        </p:txBody>
      </p:sp>
    </p:spTree>
    <p:extLst>
      <p:ext uri="{BB962C8B-B14F-4D97-AF65-F5344CB8AC3E}">
        <p14:creationId xmlns:p14="http://schemas.microsoft.com/office/powerpoint/2010/main" val="494816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1EA5F45-191F-4182-A134-FE5E17565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504950"/>
            <a:ext cx="6896100" cy="38481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95098C6-662E-4CB3-9B84-66635E28D16A}"/>
              </a:ext>
            </a:extLst>
          </p:cNvPr>
          <p:cNvSpPr txBox="1"/>
          <p:nvPr/>
        </p:nvSpPr>
        <p:spPr>
          <a:xfrm>
            <a:off x="4348716" y="4369981"/>
            <a:ext cx="3817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70% Test- 25 of 30 rails damaged</a:t>
            </a:r>
          </a:p>
        </p:txBody>
      </p:sp>
    </p:spTree>
    <p:extLst>
      <p:ext uri="{BB962C8B-B14F-4D97-AF65-F5344CB8AC3E}">
        <p14:creationId xmlns:p14="http://schemas.microsoft.com/office/powerpoint/2010/main" val="2896431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16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Erdelac</dc:creator>
  <cp:lastModifiedBy>Steve Erdelac</cp:lastModifiedBy>
  <cp:revision>2</cp:revision>
  <dcterms:created xsi:type="dcterms:W3CDTF">2020-05-03T14:44:05Z</dcterms:created>
  <dcterms:modified xsi:type="dcterms:W3CDTF">2020-05-03T15:37:15Z</dcterms:modified>
</cp:coreProperties>
</file>