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49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637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578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12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5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11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36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90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25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5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F57F6-D13B-46B9-981A-069983F2CCD8}" type="datetimeFigureOut">
              <a:rPr lang="en-US" smtClean="0"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804B-D3E8-415F-B726-BAE438B7A2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76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447066" y="195775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Ki-27b Nate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1447066" y="2663092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Ki-43-Ia Oscar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1447066" y="3368430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Ki-43-Ib Oscar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1447066" y="407230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A6M2 Zero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52443" y="438446"/>
            <a:ext cx="5247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Planned Fighter Development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3351750" y="2665168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Ki-44-IIa </a:t>
            </a:r>
            <a:r>
              <a:rPr lang="en-US" dirty="0" err="1">
                <a:solidFill>
                  <a:schemeClr val="tx1"/>
                </a:solidFill>
              </a:rPr>
              <a:t>Tojo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2676" y="2033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u="sng" dirty="0"/>
          </a:p>
        </p:txBody>
      </p:sp>
      <p:cxnSp>
        <p:nvCxnSpPr>
          <p:cNvPr id="17" name="Connector: Elbow 16"/>
          <p:cNvCxnSpPr>
            <a:stCxn id="4" idx="3"/>
            <a:endCxn id="10" idx="1"/>
          </p:cNvCxnSpPr>
          <p:nvPr/>
        </p:nvCxnSpPr>
        <p:spPr>
          <a:xfrm>
            <a:off x="3020889" y="2181958"/>
            <a:ext cx="330861" cy="7074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/>
          <p:cNvCxnSpPr>
            <a:stCxn id="6" idx="3"/>
            <a:endCxn id="10" idx="1"/>
          </p:cNvCxnSpPr>
          <p:nvPr/>
        </p:nvCxnSpPr>
        <p:spPr>
          <a:xfrm flipV="1">
            <a:off x="3020889" y="2889372"/>
            <a:ext cx="330861" cy="7032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5" idx="3"/>
            <a:endCxn id="10" idx="1"/>
          </p:cNvCxnSpPr>
          <p:nvPr/>
        </p:nvCxnSpPr>
        <p:spPr>
          <a:xfrm>
            <a:off x="3020889" y="2887296"/>
            <a:ext cx="330861" cy="2076"/>
          </a:xfrm>
          <a:prstGeom prst="straightConnector1">
            <a:avLst/>
          </a:prstGeom>
          <a:ln w="2222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Rectangle: Rounded Corners 27"/>
          <p:cNvSpPr/>
          <p:nvPr/>
        </p:nvSpPr>
        <p:spPr>
          <a:xfrm>
            <a:off x="3351750" y="407230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A6M3a Zero</a:t>
            </a:r>
          </a:p>
        </p:txBody>
      </p:sp>
      <p:sp>
        <p:nvSpPr>
          <p:cNvPr id="29" name="Rectangle: Rounded Corners 28"/>
          <p:cNvSpPr/>
          <p:nvPr/>
        </p:nvSpPr>
        <p:spPr>
          <a:xfrm>
            <a:off x="5282640" y="266150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Ki-44-IIb </a:t>
            </a:r>
            <a:r>
              <a:rPr lang="en-US" dirty="0" err="1">
                <a:solidFill>
                  <a:schemeClr val="tx1"/>
                </a:solidFill>
              </a:rPr>
              <a:t>Tojo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Rectangle: Rounded Corners 35"/>
          <p:cNvSpPr/>
          <p:nvPr/>
        </p:nvSpPr>
        <p:spPr>
          <a:xfrm>
            <a:off x="7213531" y="266150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Ki-84a Frank</a:t>
            </a:r>
          </a:p>
        </p:txBody>
      </p:sp>
      <p:sp>
        <p:nvSpPr>
          <p:cNvPr id="37" name="Rectangle: Rounded Corners 36"/>
          <p:cNvSpPr/>
          <p:nvPr/>
        </p:nvSpPr>
        <p:spPr>
          <a:xfrm>
            <a:off x="9131845" y="195775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Ki-84b Frank</a:t>
            </a:r>
          </a:p>
        </p:txBody>
      </p:sp>
      <p:sp>
        <p:nvSpPr>
          <p:cNvPr id="38" name="Rectangle: Rounded Corners 37"/>
          <p:cNvSpPr/>
          <p:nvPr/>
        </p:nvSpPr>
        <p:spPr>
          <a:xfrm>
            <a:off x="9131845" y="3368430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Ki-100-I Tony</a:t>
            </a:r>
          </a:p>
        </p:txBody>
      </p:sp>
      <p:sp>
        <p:nvSpPr>
          <p:cNvPr id="39" name="Rectangle: Rounded Corners 38"/>
          <p:cNvSpPr/>
          <p:nvPr/>
        </p:nvSpPr>
        <p:spPr>
          <a:xfrm>
            <a:off x="5282640" y="407230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A6M8 Zero</a:t>
            </a:r>
          </a:p>
        </p:txBody>
      </p:sp>
      <p:sp>
        <p:nvSpPr>
          <p:cNvPr id="40" name="Rectangle: Rounded Corners 39"/>
          <p:cNvSpPr/>
          <p:nvPr/>
        </p:nvSpPr>
        <p:spPr>
          <a:xfrm>
            <a:off x="9137149" y="4072180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A7M3 Zero</a:t>
            </a:r>
          </a:p>
        </p:txBody>
      </p:sp>
      <p:cxnSp>
        <p:nvCxnSpPr>
          <p:cNvPr id="45" name="Straight Arrow Connector 44"/>
          <p:cNvCxnSpPr>
            <a:stCxn id="8" idx="3"/>
            <a:endCxn id="28" idx="1"/>
          </p:cNvCxnSpPr>
          <p:nvPr/>
        </p:nvCxnSpPr>
        <p:spPr>
          <a:xfrm>
            <a:off x="3020889" y="4296507"/>
            <a:ext cx="3308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28" idx="3"/>
            <a:endCxn id="39" idx="1"/>
          </p:cNvCxnSpPr>
          <p:nvPr/>
        </p:nvCxnSpPr>
        <p:spPr>
          <a:xfrm>
            <a:off x="4925573" y="4296507"/>
            <a:ext cx="35706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9" idx="3"/>
            <a:endCxn id="40" idx="1"/>
          </p:cNvCxnSpPr>
          <p:nvPr/>
        </p:nvCxnSpPr>
        <p:spPr>
          <a:xfrm flipV="1">
            <a:off x="6856463" y="4296384"/>
            <a:ext cx="2280686" cy="1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0" idx="3"/>
            <a:endCxn id="29" idx="1"/>
          </p:cNvCxnSpPr>
          <p:nvPr/>
        </p:nvCxnSpPr>
        <p:spPr>
          <a:xfrm flipV="1">
            <a:off x="4925573" y="2885708"/>
            <a:ext cx="357067" cy="366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29" idx="3"/>
            <a:endCxn id="36" idx="1"/>
          </p:cNvCxnSpPr>
          <p:nvPr/>
        </p:nvCxnSpPr>
        <p:spPr>
          <a:xfrm>
            <a:off x="6856463" y="2885708"/>
            <a:ext cx="35706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Connector: Elbow 54"/>
          <p:cNvCxnSpPr>
            <a:stCxn id="36" idx="3"/>
            <a:endCxn id="37" idx="1"/>
          </p:cNvCxnSpPr>
          <p:nvPr/>
        </p:nvCxnSpPr>
        <p:spPr>
          <a:xfrm flipV="1">
            <a:off x="8787354" y="2181958"/>
            <a:ext cx="344491" cy="70375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Connector: Elbow 56"/>
          <p:cNvCxnSpPr>
            <a:stCxn id="36" idx="3"/>
            <a:endCxn id="38" idx="1"/>
          </p:cNvCxnSpPr>
          <p:nvPr/>
        </p:nvCxnSpPr>
        <p:spPr>
          <a:xfrm>
            <a:off x="8787354" y="2885708"/>
            <a:ext cx="344491" cy="70692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Arrow: Right 59"/>
          <p:cNvSpPr/>
          <p:nvPr/>
        </p:nvSpPr>
        <p:spPr>
          <a:xfrm>
            <a:off x="1447066" y="1190625"/>
            <a:ext cx="9258602" cy="619125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1447066" y="1300714"/>
            <a:ext cx="1207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Early War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315001" y="1300714"/>
            <a:ext cx="1131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Late War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40778" y="2916005"/>
            <a:ext cx="1148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Dedicated</a:t>
            </a:r>
          </a:p>
          <a:p>
            <a:pPr algn="ctr"/>
            <a:r>
              <a:rPr lang="en-US" b="1" dirty="0"/>
              <a:t>Fighters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44909" y="5134763"/>
            <a:ext cx="9399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Night</a:t>
            </a:r>
          </a:p>
          <a:p>
            <a:pPr algn="ctr"/>
            <a:r>
              <a:rPr lang="en-US" b="1" dirty="0"/>
              <a:t>Fighters</a:t>
            </a:r>
          </a:p>
        </p:txBody>
      </p:sp>
      <p:sp>
        <p:nvSpPr>
          <p:cNvPr id="76" name="Rectangle: Rounded Corners 75"/>
          <p:cNvSpPr/>
          <p:nvPr/>
        </p:nvSpPr>
        <p:spPr>
          <a:xfrm>
            <a:off x="3351750" y="562493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J1N1-S Irving</a:t>
            </a:r>
          </a:p>
        </p:txBody>
      </p:sp>
      <p:sp>
        <p:nvSpPr>
          <p:cNvPr id="77" name="Rectangle: Rounded Corners 76"/>
          <p:cNvSpPr/>
          <p:nvPr/>
        </p:nvSpPr>
        <p:spPr>
          <a:xfrm>
            <a:off x="5282638" y="562493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A6M5d-S Zero</a:t>
            </a:r>
          </a:p>
        </p:txBody>
      </p:sp>
      <p:sp>
        <p:nvSpPr>
          <p:cNvPr id="78" name="Rectangle: Rounded Corners 77"/>
          <p:cNvSpPr/>
          <p:nvPr/>
        </p:nvSpPr>
        <p:spPr>
          <a:xfrm>
            <a:off x="9131845" y="562493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S1A1 Denko</a:t>
            </a:r>
          </a:p>
        </p:txBody>
      </p:sp>
      <p:sp>
        <p:nvSpPr>
          <p:cNvPr id="79" name="Rectangle: Rounded Corners 78"/>
          <p:cNvSpPr/>
          <p:nvPr/>
        </p:nvSpPr>
        <p:spPr>
          <a:xfrm>
            <a:off x="5282637" y="4910559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Ki-46-III Dinah</a:t>
            </a:r>
          </a:p>
        </p:txBody>
      </p:sp>
      <p:sp>
        <p:nvSpPr>
          <p:cNvPr id="80" name="Rectangle: Rounded Corners 79"/>
          <p:cNvSpPr/>
          <p:nvPr/>
        </p:nvSpPr>
        <p:spPr>
          <a:xfrm>
            <a:off x="7213531" y="4910559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Ki-102c Randy</a:t>
            </a:r>
          </a:p>
        </p:txBody>
      </p:sp>
      <p:cxnSp>
        <p:nvCxnSpPr>
          <p:cNvPr id="81" name="Straight Arrow Connector 80"/>
          <p:cNvCxnSpPr>
            <a:cxnSpLocks/>
            <a:stCxn id="76" idx="3"/>
            <a:endCxn id="77" idx="1"/>
          </p:cNvCxnSpPr>
          <p:nvPr/>
        </p:nvCxnSpPr>
        <p:spPr>
          <a:xfrm>
            <a:off x="4925573" y="5849138"/>
            <a:ext cx="35706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cxnSpLocks/>
            <a:stCxn id="79" idx="3"/>
            <a:endCxn id="80" idx="1"/>
          </p:cNvCxnSpPr>
          <p:nvPr/>
        </p:nvCxnSpPr>
        <p:spPr>
          <a:xfrm>
            <a:off x="6856460" y="5134763"/>
            <a:ext cx="3570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cxnSpLocks/>
            <a:stCxn id="77" idx="3"/>
            <a:endCxn id="78" idx="1"/>
          </p:cNvCxnSpPr>
          <p:nvPr/>
        </p:nvCxnSpPr>
        <p:spPr>
          <a:xfrm>
            <a:off x="6856461" y="5849138"/>
            <a:ext cx="227538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cxnSpLocks/>
          </p:cNvCxnSpPr>
          <p:nvPr/>
        </p:nvCxnSpPr>
        <p:spPr>
          <a:xfrm>
            <a:off x="1447066" y="4705350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9891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447066" y="1948229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Ki-21 Sally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1447066" y="2653567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Ki-48 Lilly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1447066" y="3358905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Ki-51 Sonia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1447066" y="4062778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G4M1 Betty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82144" y="428921"/>
            <a:ext cx="5588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Planned Bomber Development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3351750" y="2655643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Ki-49-Ia Helen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2676" y="20243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u="sng" dirty="0"/>
          </a:p>
        </p:txBody>
      </p:sp>
      <p:cxnSp>
        <p:nvCxnSpPr>
          <p:cNvPr id="17" name="Connector: Elbow 16"/>
          <p:cNvCxnSpPr>
            <a:stCxn id="4" idx="3"/>
            <a:endCxn id="10" idx="1"/>
          </p:cNvCxnSpPr>
          <p:nvPr/>
        </p:nvCxnSpPr>
        <p:spPr>
          <a:xfrm>
            <a:off x="3020889" y="2172433"/>
            <a:ext cx="330861" cy="70741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or: Elbow 24"/>
          <p:cNvCxnSpPr>
            <a:stCxn id="6" idx="3"/>
            <a:endCxn id="10" idx="1"/>
          </p:cNvCxnSpPr>
          <p:nvPr/>
        </p:nvCxnSpPr>
        <p:spPr>
          <a:xfrm flipV="1">
            <a:off x="3020889" y="2879847"/>
            <a:ext cx="330861" cy="7032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5" idx="3"/>
            <a:endCxn id="10" idx="1"/>
          </p:cNvCxnSpPr>
          <p:nvPr/>
        </p:nvCxnSpPr>
        <p:spPr>
          <a:xfrm>
            <a:off x="3020889" y="2877771"/>
            <a:ext cx="330861" cy="2076"/>
          </a:xfrm>
          <a:prstGeom prst="straightConnector1">
            <a:avLst/>
          </a:prstGeom>
          <a:ln w="2222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Rectangle: Rounded Corners 28"/>
          <p:cNvSpPr/>
          <p:nvPr/>
        </p:nvSpPr>
        <p:spPr>
          <a:xfrm>
            <a:off x="5282640" y="2651979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Ki-49-I</a:t>
            </a:r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36" name="Rectangle: Rounded Corners 35"/>
          <p:cNvSpPr/>
          <p:nvPr/>
        </p:nvSpPr>
        <p:spPr>
          <a:xfrm>
            <a:off x="7207241" y="1946580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Ki-67-Ia Peg</a:t>
            </a:r>
          </a:p>
        </p:txBody>
      </p:sp>
      <p:sp>
        <p:nvSpPr>
          <p:cNvPr id="37" name="Rectangle: Rounded Corners 36"/>
          <p:cNvSpPr/>
          <p:nvPr/>
        </p:nvSpPr>
        <p:spPr>
          <a:xfrm>
            <a:off x="9131845" y="1948229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Ki-67-Ib Peg</a:t>
            </a:r>
          </a:p>
        </p:txBody>
      </p:sp>
      <p:sp>
        <p:nvSpPr>
          <p:cNvPr id="39" name="Rectangle: Rounded Corners 38"/>
          <p:cNvSpPr/>
          <p:nvPr/>
        </p:nvSpPr>
        <p:spPr>
          <a:xfrm>
            <a:off x="5282640" y="4062778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P1Y1 Frances</a:t>
            </a:r>
          </a:p>
        </p:txBody>
      </p:sp>
      <p:sp>
        <p:nvSpPr>
          <p:cNvPr id="40" name="Rectangle: Rounded Corners 39"/>
          <p:cNvSpPr/>
          <p:nvPr/>
        </p:nvSpPr>
        <p:spPr>
          <a:xfrm>
            <a:off x="7207241" y="406131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P1Y2 Frances</a:t>
            </a:r>
          </a:p>
        </p:txBody>
      </p:sp>
      <p:cxnSp>
        <p:nvCxnSpPr>
          <p:cNvPr id="45" name="Straight Arrow Connector 44"/>
          <p:cNvCxnSpPr>
            <a:cxnSpLocks/>
            <a:stCxn id="8" idx="3"/>
            <a:endCxn id="39" idx="1"/>
          </p:cNvCxnSpPr>
          <p:nvPr/>
        </p:nvCxnSpPr>
        <p:spPr>
          <a:xfrm>
            <a:off x="3020889" y="4286982"/>
            <a:ext cx="226175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39" idx="3"/>
            <a:endCxn id="40" idx="1"/>
          </p:cNvCxnSpPr>
          <p:nvPr/>
        </p:nvCxnSpPr>
        <p:spPr>
          <a:xfrm flipV="1">
            <a:off x="6856463" y="4285517"/>
            <a:ext cx="350778" cy="14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cxnSpLocks/>
            <a:stCxn id="29" idx="3"/>
          </p:cNvCxnSpPr>
          <p:nvPr/>
        </p:nvCxnSpPr>
        <p:spPr>
          <a:xfrm>
            <a:off x="6856463" y="2876183"/>
            <a:ext cx="3678187" cy="89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Connector: Elbow 54"/>
          <p:cNvCxnSpPr>
            <a:stCxn id="36" idx="3"/>
            <a:endCxn id="37" idx="1"/>
          </p:cNvCxnSpPr>
          <p:nvPr/>
        </p:nvCxnSpPr>
        <p:spPr>
          <a:xfrm>
            <a:off x="8781064" y="2170784"/>
            <a:ext cx="350781" cy="164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Arrow: Right 59"/>
          <p:cNvSpPr/>
          <p:nvPr/>
        </p:nvSpPr>
        <p:spPr>
          <a:xfrm>
            <a:off x="1447066" y="1181100"/>
            <a:ext cx="9258602" cy="619125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1447066" y="1291189"/>
            <a:ext cx="1207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Early War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315001" y="1291189"/>
            <a:ext cx="1131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Late War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97559" y="2906480"/>
            <a:ext cx="103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Level </a:t>
            </a:r>
          </a:p>
          <a:p>
            <a:pPr algn="ctr"/>
            <a:r>
              <a:rPr lang="en-US" b="1" dirty="0"/>
              <a:t>Bombers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97557" y="5125238"/>
            <a:ext cx="103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Dive</a:t>
            </a:r>
          </a:p>
          <a:p>
            <a:pPr algn="ctr"/>
            <a:r>
              <a:rPr lang="en-US" b="1" dirty="0"/>
              <a:t>Bombers</a:t>
            </a:r>
          </a:p>
        </p:txBody>
      </p:sp>
      <p:sp>
        <p:nvSpPr>
          <p:cNvPr id="76" name="Rectangle: Rounded Corners 75"/>
          <p:cNvSpPr/>
          <p:nvPr/>
        </p:nvSpPr>
        <p:spPr>
          <a:xfrm>
            <a:off x="1437541" y="562059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D3A1 Val</a:t>
            </a:r>
          </a:p>
        </p:txBody>
      </p:sp>
      <p:sp>
        <p:nvSpPr>
          <p:cNvPr id="77" name="Rectangle: Rounded Corners 76"/>
          <p:cNvSpPr/>
          <p:nvPr/>
        </p:nvSpPr>
        <p:spPr>
          <a:xfrm>
            <a:off x="6076367" y="562059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D4Y3 Judy</a:t>
            </a:r>
          </a:p>
        </p:txBody>
      </p:sp>
      <p:sp>
        <p:nvSpPr>
          <p:cNvPr id="78" name="Rectangle: Rounded Corners 77"/>
          <p:cNvSpPr/>
          <p:nvPr/>
        </p:nvSpPr>
        <p:spPr>
          <a:xfrm>
            <a:off x="9131844" y="490103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D5Y1 </a:t>
            </a:r>
            <a:r>
              <a:rPr lang="en-US" dirty="0" err="1">
                <a:solidFill>
                  <a:schemeClr val="tx1"/>
                </a:solidFill>
              </a:rPr>
              <a:t>Myojo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1" name="Straight Arrow Connector 80"/>
          <p:cNvCxnSpPr>
            <a:cxnSpLocks/>
            <a:stCxn id="76" idx="3"/>
            <a:endCxn id="75" idx="1"/>
          </p:cNvCxnSpPr>
          <p:nvPr/>
        </p:nvCxnSpPr>
        <p:spPr>
          <a:xfrm>
            <a:off x="3011364" y="5844797"/>
            <a:ext cx="34038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cxnSpLocks/>
          </p:cNvCxnSpPr>
          <p:nvPr/>
        </p:nvCxnSpPr>
        <p:spPr>
          <a:xfrm>
            <a:off x="1447066" y="4695825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Rectangle: Rounded Corners 40"/>
          <p:cNvSpPr/>
          <p:nvPr/>
        </p:nvSpPr>
        <p:spPr>
          <a:xfrm>
            <a:off x="4317193" y="1946580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Ki-49-I</a:t>
            </a:r>
            <a:r>
              <a:rPr lang="en-US" dirty="0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cxnSp>
        <p:nvCxnSpPr>
          <p:cNvPr id="42" name="Connector: Elbow 41"/>
          <p:cNvCxnSpPr>
            <a:cxnSpLocks/>
            <a:stCxn id="10" idx="0"/>
            <a:endCxn id="41" idx="1"/>
          </p:cNvCxnSpPr>
          <p:nvPr/>
        </p:nvCxnSpPr>
        <p:spPr>
          <a:xfrm rot="5400000" flipH="1" flipV="1">
            <a:off x="3985498" y="2323949"/>
            <a:ext cx="484859" cy="178531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Connector: Elbow 45"/>
          <p:cNvCxnSpPr>
            <a:cxnSpLocks/>
            <a:stCxn id="41" idx="3"/>
            <a:endCxn id="29" idx="0"/>
          </p:cNvCxnSpPr>
          <p:nvPr/>
        </p:nvCxnSpPr>
        <p:spPr>
          <a:xfrm>
            <a:off x="5891016" y="2170784"/>
            <a:ext cx="178536" cy="48119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Connector: Elbow 66"/>
          <p:cNvCxnSpPr>
            <a:cxnSpLocks/>
            <a:stCxn id="29" idx="3"/>
            <a:endCxn id="36" idx="2"/>
          </p:cNvCxnSpPr>
          <p:nvPr/>
        </p:nvCxnSpPr>
        <p:spPr>
          <a:xfrm flipV="1">
            <a:off x="6856463" y="2394988"/>
            <a:ext cx="1137690" cy="48119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5" name="Rectangle: Rounded Corners 74"/>
          <p:cNvSpPr/>
          <p:nvPr/>
        </p:nvSpPr>
        <p:spPr>
          <a:xfrm>
            <a:off x="3351749" y="5620593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D4Y1 Judy</a:t>
            </a:r>
          </a:p>
        </p:txBody>
      </p:sp>
      <p:cxnSp>
        <p:nvCxnSpPr>
          <p:cNvPr id="83" name="Straight Arrow Connector 82"/>
          <p:cNvCxnSpPr>
            <a:cxnSpLocks/>
            <a:stCxn id="75" idx="3"/>
            <a:endCxn id="77" idx="1"/>
          </p:cNvCxnSpPr>
          <p:nvPr/>
        </p:nvCxnSpPr>
        <p:spPr>
          <a:xfrm>
            <a:off x="4925572" y="5844797"/>
            <a:ext cx="115079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Connector: Elbow 84"/>
          <p:cNvCxnSpPr>
            <a:cxnSpLocks/>
            <a:stCxn id="76" idx="0"/>
            <a:endCxn id="78" idx="1"/>
          </p:cNvCxnSpPr>
          <p:nvPr/>
        </p:nvCxnSpPr>
        <p:spPr>
          <a:xfrm rot="5400000" flipH="1" flipV="1">
            <a:off x="5430471" y="1919221"/>
            <a:ext cx="495355" cy="6907391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97557" y="6192826"/>
            <a:ext cx="103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Torpedo</a:t>
            </a:r>
          </a:p>
          <a:p>
            <a:pPr algn="ctr"/>
            <a:r>
              <a:rPr lang="en-US" b="1" dirty="0"/>
              <a:t>Bombers</a:t>
            </a:r>
          </a:p>
        </p:txBody>
      </p:sp>
      <p:cxnSp>
        <p:nvCxnSpPr>
          <p:cNvPr id="89" name="Straight Connector 88"/>
          <p:cNvCxnSpPr>
            <a:cxnSpLocks/>
          </p:cNvCxnSpPr>
          <p:nvPr/>
        </p:nvCxnSpPr>
        <p:spPr>
          <a:xfrm>
            <a:off x="1437541" y="6200775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1" name="Rectangle: Rounded Corners 90"/>
          <p:cNvSpPr/>
          <p:nvPr/>
        </p:nvSpPr>
        <p:spPr>
          <a:xfrm>
            <a:off x="1447066" y="632991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B5N2 Kate</a:t>
            </a:r>
          </a:p>
        </p:txBody>
      </p:sp>
      <p:sp>
        <p:nvSpPr>
          <p:cNvPr id="92" name="Rectangle: Rounded Corners 91"/>
          <p:cNvSpPr/>
          <p:nvPr/>
        </p:nvSpPr>
        <p:spPr>
          <a:xfrm>
            <a:off x="5193372" y="632991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B6N1 Jill</a:t>
            </a:r>
          </a:p>
        </p:txBody>
      </p:sp>
      <p:sp>
        <p:nvSpPr>
          <p:cNvPr id="94" name="Rectangle: Rounded Corners 93"/>
          <p:cNvSpPr/>
          <p:nvPr/>
        </p:nvSpPr>
        <p:spPr>
          <a:xfrm>
            <a:off x="8169542" y="632991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B6N2a Jill</a:t>
            </a:r>
          </a:p>
        </p:txBody>
      </p:sp>
      <p:cxnSp>
        <p:nvCxnSpPr>
          <p:cNvPr id="95" name="Straight Arrow Connector 94"/>
          <p:cNvCxnSpPr>
            <a:cxnSpLocks/>
            <a:stCxn id="91" idx="3"/>
            <a:endCxn id="92" idx="1"/>
          </p:cNvCxnSpPr>
          <p:nvPr/>
        </p:nvCxnSpPr>
        <p:spPr>
          <a:xfrm>
            <a:off x="3020889" y="6554118"/>
            <a:ext cx="21724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2" idx="3"/>
            <a:endCxn id="94" idx="1"/>
          </p:cNvCxnSpPr>
          <p:nvPr/>
        </p:nvCxnSpPr>
        <p:spPr>
          <a:xfrm>
            <a:off x="6767195" y="6554118"/>
            <a:ext cx="140234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727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1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595531" y="428921"/>
            <a:ext cx="49616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Planned Misc. Development</a:t>
            </a:r>
          </a:p>
        </p:txBody>
      </p:sp>
      <p:sp>
        <p:nvSpPr>
          <p:cNvPr id="60" name="Arrow: Right 59"/>
          <p:cNvSpPr/>
          <p:nvPr/>
        </p:nvSpPr>
        <p:spPr>
          <a:xfrm>
            <a:off x="1447066" y="1181100"/>
            <a:ext cx="9258602" cy="619125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1447066" y="1291189"/>
            <a:ext cx="1207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Early War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315001" y="1291189"/>
            <a:ext cx="1131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Late War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74061" y="4924046"/>
            <a:ext cx="1100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Transport</a:t>
            </a:r>
          </a:p>
          <a:p>
            <a:pPr algn="ctr"/>
            <a:r>
              <a:rPr lang="en-US" b="1" dirty="0"/>
              <a:t>Planes</a:t>
            </a:r>
          </a:p>
        </p:txBody>
      </p:sp>
      <p:cxnSp>
        <p:nvCxnSpPr>
          <p:cNvPr id="89" name="Straight Connector 88"/>
          <p:cNvCxnSpPr>
            <a:cxnSpLocks/>
          </p:cNvCxnSpPr>
          <p:nvPr/>
        </p:nvCxnSpPr>
        <p:spPr>
          <a:xfrm>
            <a:off x="1447066" y="4931995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1" name="Rectangle: Rounded Corners 90"/>
          <p:cNvSpPr/>
          <p:nvPr/>
        </p:nvSpPr>
        <p:spPr>
          <a:xfrm>
            <a:off x="1456591" y="506113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Ki-57-I </a:t>
            </a:r>
            <a:r>
              <a:rPr lang="en-US" dirty="0" err="1">
                <a:solidFill>
                  <a:schemeClr val="tx1"/>
                </a:solidFill>
              </a:rPr>
              <a:t>Topsy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2" name="Rectangle: Rounded Corners 91"/>
          <p:cNvSpPr/>
          <p:nvPr/>
        </p:nvSpPr>
        <p:spPr>
          <a:xfrm>
            <a:off x="5202897" y="5061134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Ki-49-II KAI</a:t>
            </a:r>
          </a:p>
        </p:txBody>
      </p:sp>
      <p:cxnSp>
        <p:nvCxnSpPr>
          <p:cNvPr id="95" name="Straight Arrow Connector 94"/>
          <p:cNvCxnSpPr>
            <a:cxnSpLocks/>
            <a:stCxn id="91" idx="3"/>
            <a:endCxn id="92" idx="1"/>
          </p:cNvCxnSpPr>
          <p:nvPr/>
        </p:nvCxnSpPr>
        <p:spPr>
          <a:xfrm>
            <a:off x="3030414" y="5285338"/>
            <a:ext cx="217248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01944" y="1801801"/>
            <a:ext cx="80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Patrol </a:t>
            </a:r>
          </a:p>
          <a:p>
            <a:pPr algn="ctr"/>
            <a:r>
              <a:rPr lang="en-US" b="1" dirty="0"/>
              <a:t>Craft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1437541" y="1938889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H6K4 Mavis</a:t>
            </a:r>
          </a:p>
        </p:txBody>
      </p:sp>
      <p:sp>
        <p:nvSpPr>
          <p:cNvPr id="51" name="Rectangle: Rounded Corners 50"/>
          <p:cNvSpPr/>
          <p:nvPr/>
        </p:nvSpPr>
        <p:spPr>
          <a:xfrm>
            <a:off x="3726522" y="1938889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H6K5 Mavis</a:t>
            </a:r>
          </a:p>
        </p:txBody>
      </p:sp>
      <p:cxnSp>
        <p:nvCxnSpPr>
          <p:cNvPr id="54" name="Straight Arrow Connector 53"/>
          <p:cNvCxnSpPr>
            <a:cxnSpLocks/>
            <a:stCxn id="50" idx="3"/>
            <a:endCxn id="51" idx="1"/>
          </p:cNvCxnSpPr>
          <p:nvPr/>
        </p:nvCxnSpPr>
        <p:spPr>
          <a:xfrm>
            <a:off x="3011364" y="2163093"/>
            <a:ext cx="71515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01238" y="2664386"/>
            <a:ext cx="808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Float</a:t>
            </a:r>
          </a:p>
          <a:p>
            <a:pPr algn="ctr"/>
            <a:r>
              <a:rPr lang="en-US" b="1" dirty="0"/>
              <a:t>Planes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>
            <a:off x="1428016" y="2672335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" name="Rectangle: Rounded Corners 58"/>
          <p:cNvSpPr/>
          <p:nvPr/>
        </p:nvSpPr>
        <p:spPr>
          <a:xfrm>
            <a:off x="1437541" y="280147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E13A1 Jake</a:t>
            </a:r>
          </a:p>
        </p:txBody>
      </p:sp>
      <p:sp>
        <p:nvSpPr>
          <p:cNvPr id="64" name="Rectangle: Rounded Corners 63"/>
          <p:cNvSpPr/>
          <p:nvPr/>
        </p:nvSpPr>
        <p:spPr>
          <a:xfrm>
            <a:off x="6647062" y="2801474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E13A1b Jake</a:t>
            </a:r>
          </a:p>
        </p:txBody>
      </p:sp>
      <p:cxnSp>
        <p:nvCxnSpPr>
          <p:cNvPr id="65" name="Straight Arrow Connector 64"/>
          <p:cNvCxnSpPr>
            <a:cxnSpLocks/>
            <a:stCxn id="59" idx="3"/>
            <a:endCxn id="64" idx="1"/>
          </p:cNvCxnSpPr>
          <p:nvPr/>
        </p:nvCxnSpPr>
        <p:spPr>
          <a:xfrm>
            <a:off x="3011364" y="3025678"/>
            <a:ext cx="36356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00532" y="3827732"/>
            <a:ext cx="808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Recon</a:t>
            </a:r>
          </a:p>
          <a:p>
            <a:pPr algn="ctr"/>
            <a:r>
              <a:rPr lang="en-US" b="1" dirty="0"/>
              <a:t>Planes</a:t>
            </a:r>
          </a:p>
        </p:txBody>
      </p:sp>
      <p:cxnSp>
        <p:nvCxnSpPr>
          <p:cNvPr id="69" name="Straight Connector 68"/>
          <p:cNvCxnSpPr>
            <a:cxnSpLocks/>
          </p:cNvCxnSpPr>
          <p:nvPr/>
        </p:nvCxnSpPr>
        <p:spPr>
          <a:xfrm>
            <a:off x="1472742" y="3474389"/>
            <a:ext cx="9258602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" name="Rectangle: Rounded Corners 69"/>
          <p:cNvSpPr/>
          <p:nvPr/>
        </p:nvSpPr>
        <p:spPr>
          <a:xfrm>
            <a:off x="1482267" y="3603528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Ki-46-II Dinah</a:t>
            </a:r>
          </a:p>
        </p:txBody>
      </p:sp>
      <p:sp>
        <p:nvSpPr>
          <p:cNvPr id="71" name="Rectangle: Rounded Corners 70"/>
          <p:cNvSpPr/>
          <p:nvPr/>
        </p:nvSpPr>
        <p:spPr>
          <a:xfrm>
            <a:off x="3726522" y="3603528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Ki-46-III Dinah</a:t>
            </a:r>
          </a:p>
        </p:txBody>
      </p:sp>
      <p:cxnSp>
        <p:nvCxnSpPr>
          <p:cNvPr id="79" name="Straight Arrow Connector 78"/>
          <p:cNvCxnSpPr>
            <a:cxnSpLocks/>
            <a:stCxn id="70" idx="3"/>
            <a:endCxn id="71" idx="1"/>
          </p:cNvCxnSpPr>
          <p:nvPr/>
        </p:nvCxnSpPr>
        <p:spPr>
          <a:xfrm>
            <a:off x="3056090" y="3827732"/>
            <a:ext cx="67043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Rectangle: Rounded Corners 81"/>
          <p:cNvSpPr/>
          <p:nvPr/>
        </p:nvSpPr>
        <p:spPr>
          <a:xfrm>
            <a:off x="1472742" y="4251435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C5M2 Babs</a:t>
            </a:r>
          </a:p>
        </p:txBody>
      </p:sp>
      <p:sp>
        <p:nvSpPr>
          <p:cNvPr id="84" name="Rectangle: Rounded Corners 83"/>
          <p:cNvSpPr/>
          <p:nvPr/>
        </p:nvSpPr>
        <p:spPr>
          <a:xfrm>
            <a:off x="5695298" y="4251435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C6N1 </a:t>
            </a:r>
            <a:r>
              <a:rPr lang="en-US" dirty="0" err="1">
                <a:solidFill>
                  <a:schemeClr val="tx1"/>
                </a:solidFill>
              </a:rPr>
              <a:t>Myrt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8" name="Straight Arrow Connector 87"/>
          <p:cNvCxnSpPr>
            <a:cxnSpLocks/>
            <a:stCxn id="82" idx="3"/>
            <a:endCxn id="84" idx="1"/>
          </p:cNvCxnSpPr>
          <p:nvPr/>
        </p:nvCxnSpPr>
        <p:spPr>
          <a:xfrm>
            <a:off x="3046565" y="4475639"/>
            <a:ext cx="26487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9" name="Rectangle: Rounded Corners 98"/>
          <p:cNvSpPr/>
          <p:nvPr/>
        </p:nvSpPr>
        <p:spPr>
          <a:xfrm>
            <a:off x="3240747" y="6291642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H6K2-L Mavis</a:t>
            </a:r>
          </a:p>
        </p:txBody>
      </p:sp>
      <p:sp>
        <p:nvSpPr>
          <p:cNvPr id="100" name="Rectangle: Rounded Corners 99"/>
          <p:cNvSpPr/>
          <p:nvPr/>
        </p:nvSpPr>
        <p:spPr>
          <a:xfrm>
            <a:off x="6216917" y="6291642"/>
            <a:ext cx="1573823" cy="4484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H6K4-L Mavis</a:t>
            </a:r>
          </a:p>
        </p:txBody>
      </p:sp>
      <p:cxnSp>
        <p:nvCxnSpPr>
          <p:cNvPr id="102" name="Straight Arrow Connector 101"/>
          <p:cNvCxnSpPr>
            <a:cxnSpLocks/>
            <a:stCxn id="99" idx="3"/>
            <a:endCxn id="100" idx="1"/>
          </p:cNvCxnSpPr>
          <p:nvPr/>
        </p:nvCxnSpPr>
        <p:spPr>
          <a:xfrm>
            <a:off x="4814570" y="6515846"/>
            <a:ext cx="140234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3" name="Rectangle: Rounded Corners 102"/>
          <p:cNvSpPr/>
          <p:nvPr/>
        </p:nvSpPr>
        <p:spPr>
          <a:xfrm>
            <a:off x="1447066" y="5676388"/>
            <a:ext cx="1573823" cy="4484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Ki-56 Thalia</a:t>
            </a:r>
          </a:p>
        </p:txBody>
      </p:sp>
      <p:cxnSp>
        <p:nvCxnSpPr>
          <p:cNvPr id="104" name="Connector: Elbow 103"/>
          <p:cNvCxnSpPr>
            <a:cxnSpLocks/>
            <a:stCxn id="103" idx="3"/>
            <a:endCxn id="92" idx="1"/>
          </p:cNvCxnSpPr>
          <p:nvPr/>
        </p:nvCxnSpPr>
        <p:spPr>
          <a:xfrm flipV="1">
            <a:off x="3020889" y="5285338"/>
            <a:ext cx="2182008" cy="61525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5131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tailEnd type="triangle"/>
        </a:ln>
      </a:spPr>
      <a:bodyPr/>
      <a:lstStyle/>
      <a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134</Words>
  <Application>Microsoft Office PowerPoint</Application>
  <PresentationFormat>Widescreen</PresentationFormat>
  <Paragraphs>75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</dc:creator>
  <cp:lastModifiedBy>Sean</cp:lastModifiedBy>
  <cp:revision>18</cp:revision>
  <dcterms:created xsi:type="dcterms:W3CDTF">2016-12-31T00:18:40Z</dcterms:created>
  <dcterms:modified xsi:type="dcterms:W3CDTF">2016-12-31T04:55:18Z</dcterms:modified>
</cp:coreProperties>
</file>