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014" y="36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F066B-AC6E-4370-9706-BF2B2032E00F}" type="datetimeFigureOut">
              <a:rPr lang="en-US" smtClean="0"/>
              <a:pPr/>
              <a:t>6/11/2014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13AA9-96DF-4AAD-B3BA-1BC7772881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F066B-AC6E-4370-9706-BF2B2032E00F}" type="datetimeFigureOut">
              <a:rPr lang="en-US" smtClean="0"/>
              <a:pPr/>
              <a:t>6/11/2014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13AA9-96DF-4AAD-B3BA-1BC7772881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F066B-AC6E-4370-9706-BF2B2032E00F}" type="datetimeFigureOut">
              <a:rPr lang="en-US" smtClean="0"/>
              <a:pPr/>
              <a:t>6/11/2014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13AA9-96DF-4AAD-B3BA-1BC7772881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F066B-AC6E-4370-9706-BF2B2032E00F}" type="datetimeFigureOut">
              <a:rPr lang="en-US" smtClean="0"/>
              <a:pPr/>
              <a:t>6/11/2014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13AA9-96DF-4AAD-B3BA-1BC7772881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F066B-AC6E-4370-9706-BF2B2032E00F}" type="datetimeFigureOut">
              <a:rPr lang="en-US" smtClean="0"/>
              <a:pPr/>
              <a:t>6/11/2014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13AA9-96DF-4AAD-B3BA-1BC7772881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F066B-AC6E-4370-9706-BF2B2032E00F}" type="datetimeFigureOut">
              <a:rPr lang="en-US" smtClean="0"/>
              <a:pPr/>
              <a:t>6/11/2014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13AA9-96DF-4AAD-B3BA-1BC7772881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F066B-AC6E-4370-9706-BF2B2032E00F}" type="datetimeFigureOut">
              <a:rPr lang="en-US" smtClean="0"/>
              <a:pPr/>
              <a:t>6/11/2014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13AA9-96DF-4AAD-B3BA-1BC7772881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F066B-AC6E-4370-9706-BF2B2032E00F}" type="datetimeFigureOut">
              <a:rPr lang="en-US" smtClean="0"/>
              <a:pPr/>
              <a:t>6/11/2014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13AA9-96DF-4AAD-B3BA-1BC7772881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F066B-AC6E-4370-9706-BF2B2032E00F}" type="datetimeFigureOut">
              <a:rPr lang="en-US" smtClean="0"/>
              <a:pPr/>
              <a:t>6/11/2014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13AA9-96DF-4AAD-B3BA-1BC7772881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F066B-AC6E-4370-9706-BF2B2032E00F}" type="datetimeFigureOut">
              <a:rPr lang="en-US" smtClean="0"/>
              <a:pPr/>
              <a:t>6/11/2014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13AA9-96DF-4AAD-B3BA-1BC7772881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F066B-AC6E-4370-9706-BF2B2032E00F}" type="datetimeFigureOut">
              <a:rPr lang="en-US" smtClean="0"/>
              <a:pPr/>
              <a:t>6/11/2014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13AA9-96DF-4AAD-B3BA-1BC7772881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0F066B-AC6E-4370-9706-BF2B2032E00F}" type="datetimeFigureOut">
              <a:rPr lang="en-US" smtClean="0"/>
              <a:pPr/>
              <a:t>6/11/2014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113AA9-96DF-4AAD-B3BA-1BC7772881E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52879" t="42162" r="30929" b="19744"/>
          <a:stretch/>
        </p:blipFill>
        <p:spPr bwMode="auto">
          <a:xfrm>
            <a:off x="1295400" y="1295400"/>
            <a:ext cx="4267200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>
          <a:xfrm>
            <a:off x="1524000" y="2667000"/>
            <a:ext cx="1219200" cy="6858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219200" y="914400"/>
            <a:ext cx="630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AB-1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1676400" y="1295400"/>
            <a:ext cx="457200" cy="18288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/>
          <p:cNvSpPr/>
          <p:nvPr/>
        </p:nvSpPr>
        <p:spPr>
          <a:xfrm>
            <a:off x="3733800" y="2438400"/>
            <a:ext cx="609600" cy="5334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810000" y="2514600"/>
            <a:ext cx="5229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8-1</a:t>
            </a:r>
            <a:endParaRPr lang="en-US" sz="2000" b="1" dirty="0"/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4724400" y="1219200"/>
            <a:ext cx="685800" cy="7620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2819400" y="3352800"/>
            <a:ext cx="762000" cy="5334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819400" y="3352800"/>
            <a:ext cx="7938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AB-2</a:t>
            </a:r>
            <a:endParaRPr lang="en-US" b="1" dirty="0"/>
          </a:p>
        </p:txBody>
      </p:sp>
      <p:sp>
        <p:nvSpPr>
          <p:cNvPr id="17" name="Oval 16"/>
          <p:cNvSpPr/>
          <p:nvPr/>
        </p:nvSpPr>
        <p:spPr>
          <a:xfrm>
            <a:off x="3733800" y="3124200"/>
            <a:ext cx="685800" cy="5334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3810000" y="3181290"/>
            <a:ext cx="76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8-2</a:t>
            </a:r>
            <a:endParaRPr lang="en-US" sz="2000" b="1" dirty="0"/>
          </a:p>
        </p:txBody>
      </p:sp>
      <p:sp>
        <p:nvSpPr>
          <p:cNvPr id="25" name="Oval 24"/>
          <p:cNvSpPr/>
          <p:nvPr/>
        </p:nvSpPr>
        <p:spPr>
          <a:xfrm>
            <a:off x="1752600" y="4495800"/>
            <a:ext cx="3048000" cy="22860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1676400" y="3505200"/>
            <a:ext cx="762000" cy="5334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381000" y="3810000"/>
            <a:ext cx="630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AB-3</a:t>
            </a:r>
            <a:endParaRPr lang="en-US" dirty="0"/>
          </a:p>
        </p:txBody>
      </p:sp>
      <p:cxnSp>
        <p:nvCxnSpPr>
          <p:cNvPr id="32" name="Straight Arrow Connector 31"/>
          <p:cNvCxnSpPr/>
          <p:nvPr/>
        </p:nvCxnSpPr>
        <p:spPr>
          <a:xfrm flipV="1">
            <a:off x="1066800" y="3810000"/>
            <a:ext cx="762000" cy="1524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/>
        </p:nvSpPr>
        <p:spPr>
          <a:xfrm>
            <a:off x="4572000" y="2209800"/>
            <a:ext cx="609600" cy="6096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5791200" y="2362200"/>
            <a:ext cx="8029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5</a:t>
            </a:r>
            <a:r>
              <a:rPr lang="en-US" baseline="30000" dirty="0" smtClean="0">
                <a:solidFill>
                  <a:srgbClr val="FF0000"/>
                </a:solidFill>
              </a:rPr>
              <a:t>th</a:t>
            </a:r>
            <a:r>
              <a:rPr lang="en-US" dirty="0" smtClean="0">
                <a:solidFill>
                  <a:srgbClr val="FF0000"/>
                </a:solidFill>
              </a:rPr>
              <a:t> Div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7</a:t>
            </a:r>
            <a:r>
              <a:rPr lang="en-US" baseline="30000" dirty="0" smtClean="0">
                <a:solidFill>
                  <a:srgbClr val="FF0000"/>
                </a:solidFill>
              </a:rPr>
              <a:t>th</a:t>
            </a:r>
            <a:r>
              <a:rPr lang="en-US" dirty="0" smtClean="0">
                <a:solidFill>
                  <a:srgbClr val="FF0000"/>
                </a:solidFill>
              </a:rPr>
              <a:t> Div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3</a:t>
            </a:r>
            <a:r>
              <a:rPr lang="en-US" baseline="30000" dirty="0" smtClean="0">
                <a:solidFill>
                  <a:srgbClr val="FF0000"/>
                </a:solidFill>
              </a:rPr>
              <a:t>rd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Div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38" name="Straight Arrow Connector 37"/>
          <p:cNvCxnSpPr/>
          <p:nvPr/>
        </p:nvCxnSpPr>
        <p:spPr>
          <a:xfrm flipH="1" flipV="1">
            <a:off x="4953000" y="2590800"/>
            <a:ext cx="914400" cy="2286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40"/>
          <p:cNvSpPr/>
          <p:nvPr/>
        </p:nvSpPr>
        <p:spPr>
          <a:xfrm>
            <a:off x="4267200" y="2590800"/>
            <a:ext cx="457200" cy="4572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/>
          <p:cNvSpPr txBox="1"/>
          <p:nvPr/>
        </p:nvSpPr>
        <p:spPr>
          <a:xfrm flipH="1">
            <a:off x="5867400" y="3352800"/>
            <a:ext cx="6400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9-1</a:t>
            </a:r>
          </a:p>
          <a:p>
            <a:r>
              <a:rPr lang="en-US" dirty="0" smtClean="0"/>
              <a:t>9-2</a:t>
            </a:r>
            <a:endParaRPr lang="en-US" dirty="0"/>
          </a:p>
        </p:txBody>
      </p:sp>
      <p:cxnSp>
        <p:nvCxnSpPr>
          <p:cNvPr id="44" name="Straight Arrow Connector 43"/>
          <p:cNvCxnSpPr/>
          <p:nvPr/>
        </p:nvCxnSpPr>
        <p:spPr>
          <a:xfrm flipH="1" flipV="1">
            <a:off x="4495800" y="2895600"/>
            <a:ext cx="1295400" cy="5334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2133600" y="4419600"/>
            <a:ext cx="838200" cy="7620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4267200" y="1905000"/>
            <a:ext cx="609600" cy="5334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/>
          <p:cNvSpPr txBox="1"/>
          <p:nvPr/>
        </p:nvSpPr>
        <p:spPr>
          <a:xfrm>
            <a:off x="5105400" y="914400"/>
            <a:ext cx="8635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Res Div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2895600" y="5486400"/>
            <a:ext cx="68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AB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711</TotalTime>
  <Words>16</Words>
  <Application>Microsoft Office PowerPoint</Application>
  <PresentationFormat>On-screen Show 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Owner</dc:creator>
  <cp:lastModifiedBy>Owner</cp:lastModifiedBy>
  <cp:revision>45</cp:revision>
  <dcterms:created xsi:type="dcterms:W3CDTF">2014-05-24T21:26:56Z</dcterms:created>
  <dcterms:modified xsi:type="dcterms:W3CDTF">2014-06-11T23:09:46Z</dcterms:modified>
</cp:coreProperties>
</file>